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Nixie One"/>
      <p:regular r:id="rId10"/>
    </p:embeddedFont>
    <p:embeddedFont>
      <p:font typeface="Helvetica Neue"/>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font" Target="fonts/NixieOne-regular.fntdata"/><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78844e8049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78844e80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b19409743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b1940974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2" name="Google Shape;12;p2"/>
          <p:cNvSpPr txBox="1"/>
          <p:nvPr>
            <p:ph type="ctrTitle"/>
          </p:nvPr>
        </p:nvSpPr>
        <p:spPr>
          <a:xfrm>
            <a:off x="1400175" y="1991825"/>
            <a:ext cx="63435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3" name="Google Shape;13;p2"/>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p:nvPr/>
        </p:nvSpPr>
        <p:spPr>
          <a:xfrm>
            <a:off x="3253021"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2"/>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2"/>
          <p:cNvSpPr/>
          <p:nvPr/>
        </p:nvSpPr>
        <p:spPr>
          <a:xfrm>
            <a:off x="3429208" y="3904791"/>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8" name="Shape 48"/>
        <p:cNvGrpSpPr/>
        <p:nvPr/>
      </p:nvGrpSpPr>
      <p:grpSpPr>
        <a:xfrm>
          <a:off x="0" y="0"/>
          <a:ext cx="0" cy="0"/>
          <a:chOff x="0" y="0"/>
          <a:chExt cx="0" cy="0"/>
        </a:xfrm>
      </p:grpSpPr>
      <p:sp>
        <p:nvSpPr>
          <p:cNvPr id="49" name="Google Shape;49;p3"/>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 name="Google Shape;51;p3"/>
          <p:cNvSpPr txBox="1"/>
          <p:nvPr>
            <p:ph type="ctrTitle"/>
          </p:nvPr>
        </p:nvSpPr>
        <p:spPr>
          <a:xfrm>
            <a:off x="2743200" y="1735750"/>
            <a:ext cx="5638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2" name="Google Shape;52;p3"/>
          <p:cNvSpPr txBox="1"/>
          <p:nvPr>
            <p:ph idx="1" type="subTitle"/>
          </p:nvPr>
        </p:nvSpPr>
        <p:spPr>
          <a:xfrm>
            <a:off x="2743200" y="2821004"/>
            <a:ext cx="5696100" cy="78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3"/>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3"/>
          <p:cNvSpPr/>
          <p:nvPr/>
        </p:nvSpPr>
        <p:spPr>
          <a:xfrm>
            <a:off x="393600"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3"/>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a:off x="47199" y="4430470"/>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88" name="Shape 88"/>
        <p:cNvGrpSpPr/>
        <p:nvPr/>
      </p:nvGrpSpPr>
      <p:grpSpPr>
        <a:xfrm>
          <a:off x="0" y="0"/>
          <a:ext cx="0" cy="0"/>
          <a:chOff x="0" y="0"/>
          <a:chExt cx="0" cy="0"/>
        </a:xfrm>
      </p:grpSpPr>
      <p:sp>
        <p:nvSpPr>
          <p:cNvPr id="89" name="Google Shape;89;p4"/>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1" name="Google Shape;91;p4"/>
          <p:cNvSpPr txBox="1"/>
          <p:nvPr>
            <p:ph idx="1" type="body"/>
          </p:nvPr>
        </p:nvSpPr>
        <p:spPr>
          <a:xfrm>
            <a:off x="2051200" y="2085600"/>
            <a:ext cx="6282300" cy="819900"/>
          </a:xfrm>
          <a:prstGeom prst="rect">
            <a:avLst/>
          </a:prstGeom>
        </p:spPr>
        <p:txBody>
          <a:bodyPr anchorCtr="0" anchor="ctr" bIns="91425" lIns="91425" spcFirstLastPara="1" rIns="91425" wrap="square" tIns="91425">
            <a:noAutofit/>
          </a:bodyPr>
          <a:lstStyle>
            <a:lvl1pPr indent="-381000" lvl="0" marL="457200" rtl="0">
              <a:spcBef>
                <a:spcPts val="600"/>
              </a:spcBef>
              <a:spcAft>
                <a:spcPts val="0"/>
              </a:spcAft>
              <a:buSzPts val="2400"/>
              <a:buFont typeface="Nixie One"/>
              <a:buChar char="◇"/>
              <a:defRPr sz="2400">
                <a:latin typeface="Nixie One"/>
                <a:ea typeface="Nixie One"/>
                <a:cs typeface="Nixie One"/>
                <a:sym typeface="Nixie One"/>
              </a:defRPr>
            </a:lvl1pPr>
            <a:lvl2pPr indent="-381000" lvl="1" marL="914400" rtl="0">
              <a:spcBef>
                <a:spcPts val="0"/>
              </a:spcBef>
              <a:spcAft>
                <a:spcPts val="0"/>
              </a:spcAft>
              <a:buSzPts val="2400"/>
              <a:buFont typeface="Nixie One"/>
              <a:buChar char="￭"/>
              <a:defRPr sz="2400">
                <a:latin typeface="Nixie One"/>
                <a:ea typeface="Nixie One"/>
                <a:cs typeface="Nixie One"/>
                <a:sym typeface="Nixie One"/>
              </a:defRPr>
            </a:lvl2pPr>
            <a:lvl3pPr indent="-381000" lvl="2" marL="1371600" rtl="0">
              <a:spcBef>
                <a:spcPts val="0"/>
              </a:spcBef>
              <a:spcAft>
                <a:spcPts val="0"/>
              </a:spcAft>
              <a:buSzPts val="2400"/>
              <a:buFont typeface="Nixie One"/>
              <a:buChar char="￮"/>
              <a:defRPr sz="2400">
                <a:latin typeface="Nixie One"/>
                <a:ea typeface="Nixie One"/>
                <a:cs typeface="Nixie One"/>
                <a:sym typeface="Nixie One"/>
              </a:defRPr>
            </a:lvl3pPr>
            <a:lvl4pPr indent="-381000" lvl="3" marL="1828800" rtl="0">
              <a:spcBef>
                <a:spcPts val="0"/>
              </a:spcBef>
              <a:spcAft>
                <a:spcPts val="0"/>
              </a:spcAft>
              <a:buSzPts val="2400"/>
              <a:buFont typeface="Nixie One"/>
              <a:buChar char="●"/>
              <a:defRPr sz="2400">
                <a:latin typeface="Nixie One"/>
                <a:ea typeface="Nixie One"/>
                <a:cs typeface="Nixie One"/>
                <a:sym typeface="Nixie One"/>
              </a:defRPr>
            </a:lvl4pPr>
            <a:lvl5pPr indent="-381000" lvl="4" marL="2286000" rtl="0">
              <a:spcBef>
                <a:spcPts val="0"/>
              </a:spcBef>
              <a:spcAft>
                <a:spcPts val="0"/>
              </a:spcAft>
              <a:buSzPts val="2400"/>
              <a:buFont typeface="Nixie One"/>
              <a:buChar char="○"/>
              <a:defRPr sz="2400">
                <a:latin typeface="Nixie One"/>
                <a:ea typeface="Nixie One"/>
                <a:cs typeface="Nixie One"/>
                <a:sym typeface="Nixie One"/>
              </a:defRPr>
            </a:lvl5pPr>
            <a:lvl6pPr indent="-381000" lvl="5" marL="2743200" rtl="0">
              <a:spcBef>
                <a:spcPts val="0"/>
              </a:spcBef>
              <a:spcAft>
                <a:spcPts val="0"/>
              </a:spcAft>
              <a:buSzPts val="2400"/>
              <a:buFont typeface="Nixie One"/>
              <a:buChar char="■"/>
              <a:defRPr sz="2400">
                <a:latin typeface="Nixie One"/>
                <a:ea typeface="Nixie One"/>
                <a:cs typeface="Nixie One"/>
                <a:sym typeface="Nixie One"/>
              </a:defRPr>
            </a:lvl6pPr>
            <a:lvl7pPr indent="-381000" lvl="6" marL="3200400" rtl="0">
              <a:spcBef>
                <a:spcPts val="0"/>
              </a:spcBef>
              <a:spcAft>
                <a:spcPts val="0"/>
              </a:spcAft>
              <a:buSzPts val="2400"/>
              <a:buFont typeface="Nixie One"/>
              <a:buChar char="●"/>
              <a:defRPr sz="2400">
                <a:latin typeface="Nixie One"/>
                <a:ea typeface="Nixie One"/>
                <a:cs typeface="Nixie One"/>
                <a:sym typeface="Nixie One"/>
              </a:defRPr>
            </a:lvl7pPr>
            <a:lvl8pPr indent="-381000" lvl="7" marL="3657600" rtl="0">
              <a:spcBef>
                <a:spcPts val="0"/>
              </a:spcBef>
              <a:spcAft>
                <a:spcPts val="0"/>
              </a:spcAft>
              <a:buSzPts val="2400"/>
              <a:buFont typeface="Nixie One"/>
              <a:buChar char="○"/>
              <a:defRPr sz="2400">
                <a:latin typeface="Nixie One"/>
                <a:ea typeface="Nixie One"/>
                <a:cs typeface="Nixie One"/>
                <a:sym typeface="Nixie One"/>
              </a:defRPr>
            </a:lvl8pPr>
            <a:lvl9pPr indent="-381000" lvl="8" marL="4114800">
              <a:spcBef>
                <a:spcPts val="0"/>
              </a:spcBef>
              <a:spcAft>
                <a:spcPts val="0"/>
              </a:spcAft>
              <a:buSzPts val="2400"/>
              <a:buFont typeface="Nixie One"/>
              <a:buChar char="■"/>
              <a:defRPr sz="2400">
                <a:latin typeface="Nixie One"/>
                <a:ea typeface="Nixie One"/>
                <a:cs typeface="Nixie One"/>
                <a:sym typeface="Nixie One"/>
              </a:defRPr>
            </a:lvl9pPr>
          </a:lstStyle>
          <a:p/>
        </p:txBody>
      </p:sp>
      <p:sp>
        <p:nvSpPr>
          <p:cNvPr id="92" name="Google Shape;92;p4"/>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4"/>
          <p:cNvSpPr/>
          <p:nvPr/>
        </p:nvSpPr>
        <p:spPr>
          <a:xfrm>
            <a:off x="203100"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4"/>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4"/>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9" name="Shape 129"/>
        <p:cNvGrpSpPr/>
        <p:nvPr/>
      </p:nvGrpSpPr>
      <p:grpSpPr>
        <a:xfrm>
          <a:off x="0" y="0"/>
          <a:ext cx="0" cy="0"/>
          <a:chOff x="0" y="0"/>
          <a:chExt cx="0" cy="0"/>
        </a:xfrm>
      </p:grpSpPr>
      <p:sp>
        <p:nvSpPr>
          <p:cNvPr id="130" name="Google Shape;130;p5"/>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2" name="Google Shape;132;p5"/>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33" name="Google Shape;133;p5"/>
          <p:cNvSpPr txBox="1"/>
          <p:nvPr>
            <p:ph idx="1" type="body"/>
          </p:nvPr>
        </p:nvSpPr>
        <p:spPr>
          <a:xfrm>
            <a:off x="1732700" y="2255125"/>
            <a:ext cx="4944300" cy="16599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Font typeface="Muli"/>
              <a:buChar char="◇"/>
              <a:defRPr>
                <a:latin typeface="Muli"/>
                <a:ea typeface="Muli"/>
                <a:cs typeface="Muli"/>
                <a:sym typeface="Muli"/>
              </a:defRPr>
            </a:lvl1pPr>
            <a:lvl2pPr indent="-317500" lvl="1" marL="914400">
              <a:spcBef>
                <a:spcPts val="0"/>
              </a:spcBef>
              <a:spcAft>
                <a:spcPts val="0"/>
              </a:spcAft>
              <a:buSzPts val="1400"/>
              <a:buFont typeface="Muli"/>
              <a:buChar char="￭"/>
              <a:defRPr>
                <a:latin typeface="Muli"/>
                <a:ea typeface="Muli"/>
                <a:cs typeface="Muli"/>
                <a:sym typeface="Muli"/>
              </a:defRPr>
            </a:lvl2pPr>
            <a:lvl3pPr indent="-317500" lvl="2" marL="1371600">
              <a:spcBef>
                <a:spcPts val="0"/>
              </a:spcBef>
              <a:spcAft>
                <a:spcPts val="0"/>
              </a:spcAft>
              <a:buSzPts val="1400"/>
              <a:buFont typeface="Muli"/>
              <a:buChar char="￮"/>
              <a:defRPr>
                <a:latin typeface="Muli"/>
                <a:ea typeface="Muli"/>
                <a:cs typeface="Muli"/>
                <a:sym typeface="Muli"/>
              </a:defRPr>
            </a:lvl3pPr>
            <a:lvl4pPr indent="-317500" lvl="3" marL="1828800">
              <a:spcBef>
                <a:spcPts val="0"/>
              </a:spcBef>
              <a:spcAft>
                <a:spcPts val="0"/>
              </a:spcAft>
              <a:buSzPts val="1400"/>
              <a:buFont typeface="Muli"/>
              <a:buChar char="●"/>
              <a:defRPr>
                <a:latin typeface="Muli"/>
                <a:ea typeface="Muli"/>
                <a:cs typeface="Muli"/>
                <a:sym typeface="Muli"/>
              </a:defRPr>
            </a:lvl4pPr>
            <a:lvl5pPr indent="-317500" lvl="4" marL="2286000">
              <a:spcBef>
                <a:spcPts val="0"/>
              </a:spcBef>
              <a:spcAft>
                <a:spcPts val="0"/>
              </a:spcAft>
              <a:buSzPts val="1400"/>
              <a:buFont typeface="Muli"/>
              <a:buChar char="○"/>
              <a:defRPr>
                <a:latin typeface="Muli"/>
                <a:ea typeface="Muli"/>
                <a:cs typeface="Muli"/>
                <a:sym typeface="Muli"/>
              </a:defRPr>
            </a:lvl5pPr>
            <a:lvl6pPr indent="-317500" lvl="5" marL="2743200">
              <a:spcBef>
                <a:spcPts val="0"/>
              </a:spcBef>
              <a:spcAft>
                <a:spcPts val="0"/>
              </a:spcAft>
              <a:buSzPts val="1400"/>
              <a:buFont typeface="Muli"/>
              <a:buChar char="■"/>
              <a:defRPr>
                <a:latin typeface="Muli"/>
                <a:ea typeface="Muli"/>
                <a:cs typeface="Muli"/>
                <a:sym typeface="Muli"/>
              </a:defRPr>
            </a:lvl6pPr>
            <a:lvl7pPr indent="-317500" lvl="6" marL="3200400">
              <a:spcBef>
                <a:spcPts val="0"/>
              </a:spcBef>
              <a:spcAft>
                <a:spcPts val="0"/>
              </a:spcAft>
              <a:buSzPts val="1400"/>
              <a:buFont typeface="Muli"/>
              <a:buChar char="●"/>
              <a:defRPr>
                <a:latin typeface="Muli"/>
                <a:ea typeface="Muli"/>
                <a:cs typeface="Muli"/>
                <a:sym typeface="Muli"/>
              </a:defRPr>
            </a:lvl7pPr>
            <a:lvl8pPr indent="-317500" lvl="7" marL="3657600">
              <a:spcBef>
                <a:spcPts val="0"/>
              </a:spcBef>
              <a:spcAft>
                <a:spcPts val="0"/>
              </a:spcAft>
              <a:buSzPts val="1400"/>
              <a:buFont typeface="Muli"/>
              <a:buChar char="○"/>
              <a:defRPr>
                <a:latin typeface="Muli"/>
                <a:ea typeface="Muli"/>
                <a:cs typeface="Muli"/>
                <a:sym typeface="Muli"/>
              </a:defRPr>
            </a:lvl8pPr>
            <a:lvl9pPr indent="-317500" lvl="8" marL="4114800">
              <a:spcBef>
                <a:spcPts val="0"/>
              </a:spcBef>
              <a:spcAft>
                <a:spcPts val="0"/>
              </a:spcAft>
              <a:buSzPts val="1400"/>
              <a:buFont typeface="Muli"/>
              <a:buChar char="■"/>
              <a:defRPr>
                <a:latin typeface="Muli"/>
                <a:ea typeface="Muli"/>
                <a:cs typeface="Muli"/>
                <a:sym typeface="Muli"/>
              </a:defRPr>
            </a:lvl9pPr>
          </a:lstStyle>
          <a:p/>
        </p:txBody>
      </p:sp>
      <p:sp>
        <p:nvSpPr>
          <p:cNvPr id="134" name="Google Shape;134;p5"/>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5"/>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5"/>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0" name="Shape 170"/>
        <p:cNvGrpSpPr/>
        <p:nvPr/>
      </p:nvGrpSpPr>
      <p:grpSpPr>
        <a:xfrm>
          <a:off x="0" y="0"/>
          <a:ext cx="0" cy="0"/>
          <a:chOff x="0" y="0"/>
          <a:chExt cx="0" cy="0"/>
        </a:xfrm>
      </p:grpSpPr>
      <p:sp>
        <p:nvSpPr>
          <p:cNvPr id="171" name="Google Shape;171;p6"/>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2" name="Google Shape;172;p6"/>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3" name="Google Shape;173;p6"/>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74" name="Google Shape;174;p6"/>
          <p:cNvSpPr txBox="1"/>
          <p:nvPr>
            <p:ph idx="1" type="body"/>
          </p:nvPr>
        </p:nvSpPr>
        <p:spPr>
          <a:xfrm>
            <a:off x="1734000" y="2414450"/>
            <a:ext cx="2667300" cy="2663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5" name="Google Shape;175;p6"/>
          <p:cNvSpPr txBox="1"/>
          <p:nvPr>
            <p:ph idx="2" type="body"/>
          </p:nvPr>
        </p:nvSpPr>
        <p:spPr>
          <a:xfrm>
            <a:off x="4562088" y="2414450"/>
            <a:ext cx="2667300" cy="2663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6" name="Google Shape;176;p6"/>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6"/>
          <p:cNvGrpSpPr/>
          <p:nvPr/>
        </p:nvGrpSpPr>
        <p:grpSpPr>
          <a:xfrm>
            <a:off x="1729784" y="61068"/>
            <a:ext cx="351204" cy="324661"/>
            <a:chOff x="5975075" y="2327500"/>
            <a:chExt cx="420100" cy="388350"/>
          </a:xfrm>
        </p:grpSpPr>
        <p:sp>
          <p:nvSpPr>
            <p:cNvPr id="181" name="Google Shape;181;p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6"/>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6"/>
          <p:cNvGrpSpPr/>
          <p:nvPr/>
        </p:nvGrpSpPr>
        <p:grpSpPr>
          <a:xfrm>
            <a:off x="904276" y="515192"/>
            <a:ext cx="382958" cy="607111"/>
            <a:chOff x="6718575" y="2318625"/>
            <a:chExt cx="256950" cy="407375"/>
          </a:xfrm>
        </p:grpSpPr>
        <p:sp>
          <p:nvSpPr>
            <p:cNvPr id="185" name="Google Shape;185;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a:off x="335759" y="1840531"/>
            <a:ext cx="342882" cy="350068"/>
            <a:chOff x="3951850" y="2985350"/>
            <a:chExt cx="407950" cy="416500"/>
          </a:xfrm>
        </p:grpSpPr>
        <p:sp>
          <p:nvSpPr>
            <p:cNvPr id="194" name="Google Shape;194;p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6"/>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6"/>
          <p:cNvGrpSpPr/>
          <p:nvPr/>
        </p:nvGrpSpPr>
        <p:grpSpPr>
          <a:xfrm>
            <a:off x="7354067" y="3426715"/>
            <a:ext cx="455624" cy="437054"/>
            <a:chOff x="5241175" y="4959100"/>
            <a:chExt cx="539775" cy="517775"/>
          </a:xfrm>
        </p:grpSpPr>
        <p:sp>
          <p:nvSpPr>
            <p:cNvPr id="204" name="Google Shape;204;p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6"/>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2"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4" name="Google Shape;214;p7"/>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15" name="Google Shape;215;p7"/>
          <p:cNvSpPr txBox="1"/>
          <p:nvPr>
            <p:ph idx="1" type="body"/>
          </p:nvPr>
        </p:nvSpPr>
        <p:spPr>
          <a:xfrm>
            <a:off x="1732700"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6" name="Google Shape;216;p7"/>
          <p:cNvSpPr txBox="1"/>
          <p:nvPr>
            <p:ph idx="2" type="body"/>
          </p:nvPr>
        </p:nvSpPr>
        <p:spPr>
          <a:xfrm>
            <a:off x="4020972"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7" name="Google Shape;217;p7"/>
          <p:cNvSpPr txBox="1"/>
          <p:nvPr>
            <p:ph idx="3" type="body"/>
          </p:nvPr>
        </p:nvSpPr>
        <p:spPr>
          <a:xfrm>
            <a:off x="6309245"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8" name="Google Shape;218;p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7"/>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1" name="Shape 241"/>
        <p:cNvGrpSpPr/>
        <p:nvPr/>
      </p:nvGrpSpPr>
      <p:grpSpPr>
        <a:xfrm>
          <a:off x="0" y="0"/>
          <a:ext cx="0" cy="0"/>
          <a:chOff x="0" y="0"/>
          <a:chExt cx="0" cy="0"/>
        </a:xfrm>
      </p:grpSpPr>
      <p:sp>
        <p:nvSpPr>
          <p:cNvPr id="242" name="Google Shape;242;p8"/>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3" name="Google Shape;243;p8"/>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4" name="Google Shape;244;p8"/>
          <p:cNvSpPr txBox="1"/>
          <p:nvPr>
            <p:ph type="title"/>
          </p:nvPr>
        </p:nvSpPr>
        <p:spPr>
          <a:xfrm>
            <a:off x="1732700" y="821200"/>
            <a:ext cx="4944300" cy="6453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45" name="Google Shape;245;p8"/>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8"/>
          <p:cNvGrpSpPr/>
          <p:nvPr/>
        </p:nvGrpSpPr>
        <p:grpSpPr>
          <a:xfrm>
            <a:off x="1729784" y="61068"/>
            <a:ext cx="351204" cy="324661"/>
            <a:chOff x="5975075" y="2327500"/>
            <a:chExt cx="420100" cy="388350"/>
          </a:xfrm>
        </p:grpSpPr>
        <p:sp>
          <p:nvSpPr>
            <p:cNvPr id="250" name="Google Shape;250;p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8"/>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a:off x="904276" y="515192"/>
            <a:ext cx="382958" cy="607111"/>
            <a:chOff x="6718575" y="2318625"/>
            <a:chExt cx="256950" cy="407375"/>
          </a:xfrm>
        </p:grpSpPr>
        <p:sp>
          <p:nvSpPr>
            <p:cNvPr id="254" name="Google Shape;254;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8"/>
          <p:cNvGrpSpPr/>
          <p:nvPr/>
        </p:nvGrpSpPr>
        <p:grpSpPr>
          <a:xfrm>
            <a:off x="335759" y="1840531"/>
            <a:ext cx="342882" cy="350068"/>
            <a:chOff x="3951850" y="2985350"/>
            <a:chExt cx="407950" cy="416500"/>
          </a:xfrm>
        </p:grpSpPr>
        <p:sp>
          <p:nvSpPr>
            <p:cNvPr id="263" name="Google Shape;263;p8"/>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8"/>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8"/>
          <p:cNvGrpSpPr/>
          <p:nvPr/>
        </p:nvGrpSpPr>
        <p:grpSpPr>
          <a:xfrm>
            <a:off x="7354067" y="3426715"/>
            <a:ext cx="455624" cy="437054"/>
            <a:chOff x="5241175" y="4959100"/>
            <a:chExt cx="539775" cy="517775"/>
          </a:xfrm>
        </p:grpSpPr>
        <p:sp>
          <p:nvSpPr>
            <p:cNvPr id="273" name="Google Shape;273;p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8"/>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1" name="Shape 281"/>
        <p:cNvGrpSpPr/>
        <p:nvPr/>
      </p:nvGrpSpPr>
      <p:grpSpPr>
        <a:xfrm>
          <a:off x="0" y="0"/>
          <a:ext cx="0" cy="0"/>
          <a:chOff x="0" y="0"/>
          <a:chExt cx="0" cy="0"/>
        </a:xfrm>
      </p:grpSpPr>
      <p:sp>
        <p:nvSpPr>
          <p:cNvPr id="282" name="Google Shape;282;p9"/>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4" name="Google Shape;284;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a:lvl1pPr>
          </a:lstStyle>
          <a:p/>
        </p:txBody>
      </p:sp>
      <p:sp>
        <p:nvSpPr>
          <p:cNvPr id="285" name="Google Shape;285;p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9"/>
          <p:cNvGrpSpPr/>
          <p:nvPr/>
        </p:nvGrpSpPr>
        <p:grpSpPr>
          <a:xfrm>
            <a:off x="1729784" y="61068"/>
            <a:ext cx="351204" cy="324661"/>
            <a:chOff x="5975075" y="2327500"/>
            <a:chExt cx="420100" cy="388350"/>
          </a:xfrm>
        </p:grpSpPr>
        <p:sp>
          <p:nvSpPr>
            <p:cNvPr id="290" name="Google Shape;290;p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9"/>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9"/>
          <p:cNvGrpSpPr/>
          <p:nvPr/>
        </p:nvGrpSpPr>
        <p:grpSpPr>
          <a:xfrm>
            <a:off x="904276" y="515192"/>
            <a:ext cx="382958" cy="607111"/>
            <a:chOff x="6718575" y="2318625"/>
            <a:chExt cx="256950" cy="407375"/>
          </a:xfrm>
        </p:grpSpPr>
        <p:sp>
          <p:nvSpPr>
            <p:cNvPr id="294" name="Google Shape;294;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9"/>
          <p:cNvGrpSpPr/>
          <p:nvPr/>
        </p:nvGrpSpPr>
        <p:grpSpPr>
          <a:xfrm>
            <a:off x="335759" y="1840531"/>
            <a:ext cx="342882" cy="350068"/>
            <a:chOff x="3951850" y="2985350"/>
            <a:chExt cx="407950" cy="416500"/>
          </a:xfrm>
        </p:grpSpPr>
        <p:sp>
          <p:nvSpPr>
            <p:cNvPr id="303" name="Google Shape;303;p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9"/>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 name="Google Shape;312;p9"/>
          <p:cNvGrpSpPr/>
          <p:nvPr/>
        </p:nvGrpSpPr>
        <p:grpSpPr>
          <a:xfrm>
            <a:off x="7354067" y="3426715"/>
            <a:ext cx="455624" cy="437054"/>
            <a:chOff x="5241175" y="4959100"/>
            <a:chExt cx="539775" cy="517775"/>
          </a:xfrm>
        </p:grpSpPr>
        <p:sp>
          <p:nvSpPr>
            <p:cNvPr id="313" name="Google Shape;313;p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9"/>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1" name="Shape 321"/>
        <p:cNvGrpSpPr/>
        <p:nvPr/>
      </p:nvGrpSpPr>
      <p:grpSpPr>
        <a:xfrm>
          <a:off x="0" y="0"/>
          <a:ext cx="0" cy="0"/>
          <a:chOff x="0" y="0"/>
          <a:chExt cx="0" cy="0"/>
        </a:xfrm>
      </p:grpSpPr>
      <p:sp>
        <p:nvSpPr>
          <p:cNvPr id="322" name="Google Shape;322;p10"/>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4" name="Google Shape;324;p10"/>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
          <p:cNvSpPr/>
          <p:nvPr/>
        </p:nvSpPr>
        <p:spPr>
          <a:xfrm flipH="1" rot="10800000">
            <a:off x="8763569"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p:txBody>
      </p:sp>
      <p:sp>
        <p:nvSpPr>
          <p:cNvPr id="7" name="Google Shape;7;p1"/>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indent="-317500" lvl="1" marL="9144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indent="-317500" lvl="2" marL="13716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indent="-317500" lvl="3" marL="18288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indent="-317500" lvl="4" marL="22860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indent="-317500" lvl="5" marL="27432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indent="-317500" lvl="6" marL="32004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indent="-317500" lvl="7" marL="36576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indent="-317500" lvl="8" marL="41148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p:txBody>
      </p:sp>
      <p:sp>
        <p:nvSpPr>
          <p:cNvPr id="8" name="Google Shape;8;p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youtube.com/watch?v=uM7HSOwJw20" TargetMode="External"/><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1"/>
          <p:cNvSpPr txBox="1"/>
          <p:nvPr>
            <p:ph type="ctrTitle"/>
          </p:nvPr>
        </p:nvSpPr>
        <p:spPr>
          <a:xfrm>
            <a:off x="1400175" y="1991825"/>
            <a:ext cx="63435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DOUBLE CONSCIOUSNESS</a:t>
            </a:r>
            <a:endParaRPr/>
          </a:p>
        </p:txBody>
      </p:sp>
      <p:sp>
        <p:nvSpPr>
          <p:cNvPr id="338" name="Google Shape;338;p11"/>
          <p:cNvSpPr txBox="1"/>
          <p:nvPr/>
        </p:nvSpPr>
        <p:spPr>
          <a:xfrm>
            <a:off x="1791400" y="3151625"/>
            <a:ext cx="2735100" cy="7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Nixie One"/>
                <a:ea typeface="Nixie One"/>
                <a:cs typeface="Nixie One"/>
                <a:sym typeface="Nixie One"/>
              </a:rPr>
              <a:t>BY YOUNIS ALZUBEIRI</a:t>
            </a:r>
            <a:endParaRPr>
              <a:solidFill>
                <a:srgbClr val="FFFFFF"/>
              </a:solidFill>
              <a:latin typeface="Nixie One"/>
              <a:ea typeface="Nixie One"/>
              <a:cs typeface="Nixie One"/>
              <a:sym typeface="Nixie One"/>
            </a:endParaRPr>
          </a:p>
        </p:txBody>
      </p:sp>
      <p:pic>
        <p:nvPicPr>
          <p:cNvPr id="339" name="Google Shape;339;p11"/>
          <p:cNvPicPr preferRelativeResize="0"/>
          <p:nvPr/>
        </p:nvPicPr>
        <p:blipFill>
          <a:blip r:embed="rId3">
            <a:alphaModFix/>
          </a:blip>
          <a:stretch>
            <a:fillRect/>
          </a:stretch>
        </p:blipFill>
        <p:spPr>
          <a:xfrm>
            <a:off x="4009449" y="406200"/>
            <a:ext cx="1124950" cy="798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45" name="Google Shape;345;p12"/>
          <p:cNvSpPr txBox="1"/>
          <p:nvPr/>
        </p:nvSpPr>
        <p:spPr>
          <a:xfrm>
            <a:off x="1381550" y="886875"/>
            <a:ext cx="35931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Droning a drowsy syncopated tune,</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Rocking back and forth to a mellow croon,</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I heard a Negro play.</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Down on Lenox Avenue the other night</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By the pale dull pallor of an old gas light</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He did a lazy sway. . . .</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He did a lazy sway. . . .</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To the tune o’ those Weary Blues.</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With his ebony hands on each ivory key</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He made that poor piano moan with melody.</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O Blues!</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Swaying to and fro on his rickety stool</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He played that sad raggy tune like a musical fool.</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Sweet Blues!</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Coming from a black man’s soul.</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O Blues!</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In a deep song voice with a melancholy tone</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I heard that Negro sing, that old piano moan—</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“Ain’t got nobody in all this world,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Ain’t got nobody but ma self.</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I’s gwine to quit ma frownin’</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And put ma troubles on the shelf.”</a:t>
            </a:r>
            <a:endParaRPr b="1" sz="1100">
              <a:solidFill>
                <a:srgbClr val="FFFFFF"/>
              </a:solidFill>
              <a:latin typeface="Nixie One"/>
              <a:ea typeface="Nixie One"/>
              <a:cs typeface="Nixie One"/>
              <a:sym typeface="Nixie One"/>
            </a:endParaRPr>
          </a:p>
        </p:txBody>
      </p:sp>
      <p:sp>
        <p:nvSpPr>
          <p:cNvPr id="346" name="Google Shape;346;p12"/>
          <p:cNvSpPr txBox="1"/>
          <p:nvPr/>
        </p:nvSpPr>
        <p:spPr>
          <a:xfrm>
            <a:off x="4974650" y="886875"/>
            <a:ext cx="3000000" cy="414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Th</a:t>
            </a:r>
            <a:r>
              <a:rPr b="1" lang="en" sz="1100">
                <a:solidFill>
                  <a:srgbClr val="FFFFFF"/>
                </a:solidFill>
                <a:latin typeface="Nixie One"/>
                <a:ea typeface="Nixie One"/>
                <a:cs typeface="Nixie One"/>
                <a:sym typeface="Nixie One"/>
              </a:rPr>
              <a:t>u</a:t>
            </a:r>
            <a:r>
              <a:rPr b="1" lang="en" sz="1100">
                <a:solidFill>
                  <a:srgbClr val="FFFFFF"/>
                </a:solidFill>
                <a:latin typeface="Nixie One"/>
                <a:ea typeface="Nixie One"/>
                <a:cs typeface="Nixie One"/>
                <a:sym typeface="Nixie One"/>
              </a:rPr>
              <a:t>mp, thump, thump, went his foot on the floor.</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He played a few chords then he sang some more—</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“I got the Weary Blues</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And I can’t be satisfied.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Got the Weary Blues</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And can’t be satisfied—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I ain’t happy no mo’</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And I wish that I had died.”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And far into the night he crooned that tune.</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The stars went out and so did the moon.</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The singer stopped playing and went to bed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While the Weary Blues echoed through his head.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lang="en" sz="1100">
                <a:solidFill>
                  <a:srgbClr val="FFFFFF"/>
                </a:solidFill>
                <a:latin typeface="Nixie One"/>
                <a:ea typeface="Nixie One"/>
                <a:cs typeface="Nixie One"/>
                <a:sym typeface="Nixie One"/>
              </a:rPr>
              <a:t>He slept like a rock or a man that’s dead.</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rPr b="1" i="1" lang="en" sz="1100">
                <a:solidFill>
                  <a:srgbClr val="FFFFFF"/>
                </a:solidFill>
                <a:latin typeface="Nixie One"/>
                <a:ea typeface="Nixie One"/>
                <a:cs typeface="Nixie One"/>
                <a:sym typeface="Nixie One"/>
              </a:rPr>
              <a:t>BY LANGSTON HUGHES</a:t>
            </a:r>
            <a:endParaRPr b="1" i="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t/>
            </a:r>
            <a:endParaRPr b="1" sz="1200">
              <a:solidFill>
                <a:srgbClr val="FFFFFF"/>
              </a:solidFill>
              <a:latin typeface="Nixie One"/>
              <a:ea typeface="Nixie One"/>
              <a:cs typeface="Nixie One"/>
              <a:sym typeface="Nixie One"/>
            </a:endParaRPr>
          </a:p>
        </p:txBody>
      </p:sp>
      <p:sp>
        <p:nvSpPr>
          <p:cNvPr id="347" name="Google Shape;347;p12"/>
          <p:cNvSpPr txBox="1"/>
          <p:nvPr/>
        </p:nvSpPr>
        <p:spPr>
          <a:xfrm>
            <a:off x="2033850" y="0"/>
            <a:ext cx="5076300" cy="9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accent2"/>
                </a:solidFill>
                <a:latin typeface="Nixie One"/>
                <a:ea typeface="Nixie One"/>
                <a:cs typeface="Nixie One"/>
                <a:sym typeface="Nixie One"/>
              </a:rPr>
              <a:t>WEARY BLUES</a:t>
            </a:r>
            <a:endParaRPr/>
          </a:p>
        </p:txBody>
      </p:sp>
      <p:pic>
        <p:nvPicPr>
          <p:cNvPr id="348" name="Google Shape;348;p12"/>
          <p:cNvPicPr preferRelativeResize="0"/>
          <p:nvPr/>
        </p:nvPicPr>
        <p:blipFill>
          <a:blip r:embed="rId3">
            <a:alphaModFix/>
          </a:blip>
          <a:stretch>
            <a:fillRect/>
          </a:stretch>
        </p:blipFill>
        <p:spPr>
          <a:xfrm>
            <a:off x="562250" y="415525"/>
            <a:ext cx="598875" cy="42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54" name="Google Shape;354;p13"/>
          <p:cNvSpPr txBox="1"/>
          <p:nvPr>
            <p:ph idx="4294967295" type="title"/>
          </p:nvPr>
        </p:nvSpPr>
        <p:spPr>
          <a:xfrm>
            <a:off x="1602025" y="562875"/>
            <a:ext cx="57921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ANALYSIS</a:t>
            </a:r>
            <a:endParaRPr/>
          </a:p>
        </p:txBody>
      </p:sp>
      <p:sp>
        <p:nvSpPr>
          <p:cNvPr id="355" name="Google Shape;355;p13"/>
          <p:cNvSpPr txBox="1"/>
          <p:nvPr/>
        </p:nvSpPr>
        <p:spPr>
          <a:xfrm>
            <a:off x="960600" y="1152975"/>
            <a:ext cx="7356000" cy="2424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100">
                <a:solidFill>
                  <a:srgbClr val="FFFFFF"/>
                </a:solidFill>
                <a:latin typeface="Nixie One"/>
                <a:ea typeface="Nixie One"/>
                <a:cs typeface="Nixie One"/>
                <a:sym typeface="Nixie One"/>
              </a:rPr>
              <a:t>For some context, the 1920s of American history is primarily known as the Jazz Age. This Age in which African culture was at an all time high and flourishing. A sect of this age is the development of literature, especially poetry. Throughout all this, the question remains, should an African American artist associate its African roots, with their art that is consumed by not only Black people, but white people too. Langston Hughes, who I mentioned in the previous paragraph remains loyal to his culture.  A question that is focused upon in the poem is if he is able to overcome the "double consciousness" and take a chance with portraying his African roots in his work. And he answers that question. “I's gwine to quit ma frownin' And put ma troubles on the shelf." Whatever troubles he deals with being an African American, he has to “put it on the shelf” and move on. Because as a Black man in America you can’t have feelings. You can’t deal with it or else you’ll be ridiculed and called over dramatic.</a:t>
            </a:r>
            <a:endParaRPr b="1" sz="1100">
              <a:solidFill>
                <a:srgbClr val="FFFFFF"/>
              </a:solidFill>
              <a:latin typeface="Nixie One"/>
              <a:ea typeface="Nixie One"/>
              <a:cs typeface="Nixie One"/>
              <a:sym typeface="Nixie One"/>
            </a:endParaRPr>
          </a:p>
          <a:p>
            <a:pPr indent="0" lvl="0" marL="0" rtl="0" algn="l">
              <a:lnSpc>
                <a:spcPct val="115000"/>
              </a:lnSpc>
              <a:spcBef>
                <a:spcPts val="0"/>
              </a:spcBef>
              <a:spcAft>
                <a:spcPts val="0"/>
              </a:spcAft>
              <a:buNone/>
            </a:pPr>
            <a:r>
              <a:t/>
            </a:r>
            <a:endParaRPr b="1" i="1" sz="11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b="1" sz="1100">
              <a:solidFill>
                <a:srgbClr val="FFFFFF"/>
              </a:solidFill>
              <a:latin typeface="Muli"/>
              <a:ea typeface="Muli"/>
              <a:cs typeface="Muli"/>
              <a:sym typeface="Muli"/>
            </a:endParaRPr>
          </a:p>
        </p:txBody>
      </p:sp>
      <p:pic>
        <p:nvPicPr>
          <p:cNvPr id="356" name="Google Shape;356;p13"/>
          <p:cNvPicPr preferRelativeResize="0"/>
          <p:nvPr/>
        </p:nvPicPr>
        <p:blipFill>
          <a:blip r:embed="rId3">
            <a:alphaModFix/>
          </a:blip>
          <a:stretch>
            <a:fillRect/>
          </a:stretch>
        </p:blipFill>
        <p:spPr>
          <a:xfrm>
            <a:off x="562250" y="415525"/>
            <a:ext cx="598875" cy="425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62" name="Google Shape;362;p14"/>
          <p:cNvSpPr txBox="1"/>
          <p:nvPr>
            <p:ph idx="4294967295" type="title"/>
          </p:nvPr>
        </p:nvSpPr>
        <p:spPr>
          <a:xfrm>
            <a:off x="1591500" y="415525"/>
            <a:ext cx="57921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WEARY BLUES</a:t>
            </a:r>
            <a:endParaRPr/>
          </a:p>
        </p:txBody>
      </p:sp>
      <p:pic>
        <p:nvPicPr>
          <p:cNvPr id="363" name="Google Shape;363;p14"/>
          <p:cNvPicPr preferRelativeResize="0"/>
          <p:nvPr/>
        </p:nvPicPr>
        <p:blipFill>
          <a:blip r:embed="rId3">
            <a:alphaModFix/>
          </a:blip>
          <a:stretch>
            <a:fillRect/>
          </a:stretch>
        </p:blipFill>
        <p:spPr>
          <a:xfrm>
            <a:off x="562250" y="415525"/>
            <a:ext cx="598875" cy="425075"/>
          </a:xfrm>
          <a:prstGeom prst="rect">
            <a:avLst/>
          </a:prstGeom>
          <a:noFill/>
          <a:ln>
            <a:noFill/>
          </a:ln>
        </p:spPr>
      </p:pic>
      <p:pic>
        <p:nvPicPr>
          <p:cNvPr descr="African-American poet, Langston Hughes recites his poem, &quot;The Weary Blues&quot; (1925) to jazz accompaniment with the Doug Parker Band on the CBUT (CBC Vancouver) program &quot;The 7 O'Clock Show&quot; in 1958. Host, Bob Quintrell introduces the performance." id="364" name="Google Shape;364;p14" title="Langston Hughes - &quot;The Weary Blues&quot; on CBUT, 1958">
            <a:hlinkClick r:id="rId4"/>
          </p:cNvPr>
          <p:cNvPicPr preferRelativeResize="0"/>
          <p:nvPr/>
        </p:nvPicPr>
        <p:blipFill>
          <a:blip r:embed="rId5">
            <a:alphaModFix/>
          </a:blip>
          <a:stretch>
            <a:fillRect/>
          </a:stretch>
        </p:blipFill>
        <p:spPr>
          <a:xfrm>
            <a:off x="2286007" y="1356525"/>
            <a:ext cx="4572000" cy="3429000"/>
          </a:xfrm>
          <a:prstGeom prst="rect">
            <a:avLst/>
          </a:prstGeom>
          <a:noFill/>
          <a:ln>
            <a:noFill/>
          </a:ln>
        </p:spPr>
      </p:pic>
      <p:sp>
        <p:nvSpPr>
          <p:cNvPr id="365" name="Google Shape;365;p14"/>
          <p:cNvSpPr txBox="1"/>
          <p:nvPr/>
        </p:nvSpPr>
        <p:spPr>
          <a:xfrm>
            <a:off x="1707225" y="735400"/>
            <a:ext cx="4243200" cy="8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2"/>
                </a:solidFill>
                <a:latin typeface="Nixie One"/>
                <a:ea typeface="Nixie One"/>
                <a:cs typeface="Nixie One"/>
                <a:sym typeface="Nixie One"/>
              </a:rPr>
              <a:t>performance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5"/>
          <p:cNvSpPr/>
          <p:nvPr/>
        </p:nvSpPr>
        <p:spPr>
          <a:xfrm>
            <a:off x="3619500" y="358925"/>
            <a:ext cx="4927316" cy="3835972"/>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5"/>
          <p:cNvSpPr/>
          <p:nvPr/>
        </p:nvSpPr>
        <p:spPr>
          <a:xfrm>
            <a:off x="3825689" y="562629"/>
            <a:ext cx="4515000" cy="28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C6DAEC"/>
                </a:solidFill>
                <a:latin typeface="Muli"/>
                <a:ea typeface="Muli"/>
                <a:cs typeface="Muli"/>
                <a:sym typeface="Muli"/>
              </a:rPr>
              <a:t>Place your screenshot here</a:t>
            </a:r>
            <a:endParaRPr sz="1000">
              <a:solidFill>
                <a:srgbClr val="C6DAEC"/>
              </a:solidFill>
              <a:latin typeface="Muli"/>
              <a:ea typeface="Muli"/>
              <a:cs typeface="Muli"/>
              <a:sym typeface="Muli"/>
            </a:endParaRPr>
          </a:p>
        </p:txBody>
      </p:sp>
      <p:pic>
        <p:nvPicPr>
          <p:cNvPr id="372" name="Google Shape;372;p15"/>
          <p:cNvPicPr preferRelativeResize="0"/>
          <p:nvPr/>
        </p:nvPicPr>
        <p:blipFill>
          <a:blip r:embed="rId3">
            <a:alphaModFix/>
          </a:blip>
          <a:stretch>
            <a:fillRect/>
          </a:stretch>
        </p:blipFill>
        <p:spPr>
          <a:xfrm>
            <a:off x="3825688" y="562625"/>
            <a:ext cx="4515000" cy="2883300"/>
          </a:xfrm>
          <a:prstGeom prst="rect">
            <a:avLst/>
          </a:prstGeom>
          <a:noFill/>
          <a:ln>
            <a:noFill/>
          </a:ln>
        </p:spPr>
      </p:pic>
      <p:pic>
        <p:nvPicPr>
          <p:cNvPr id="373" name="Google Shape;373;p15"/>
          <p:cNvPicPr preferRelativeResize="0"/>
          <p:nvPr/>
        </p:nvPicPr>
        <p:blipFill>
          <a:blip r:embed="rId4">
            <a:alphaModFix/>
          </a:blip>
          <a:stretch>
            <a:fillRect/>
          </a:stretch>
        </p:blipFill>
        <p:spPr>
          <a:xfrm>
            <a:off x="562250" y="415525"/>
            <a:ext cx="598875" cy="425075"/>
          </a:xfrm>
          <a:prstGeom prst="rect">
            <a:avLst/>
          </a:prstGeom>
          <a:noFill/>
          <a:ln>
            <a:noFill/>
          </a:ln>
        </p:spPr>
      </p:pic>
      <p:sp>
        <p:nvSpPr>
          <p:cNvPr id="374" name="Google Shape;374;p15"/>
          <p:cNvSpPr txBox="1"/>
          <p:nvPr/>
        </p:nvSpPr>
        <p:spPr>
          <a:xfrm>
            <a:off x="325800" y="1115650"/>
            <a:ext cx="3108600" cy="2641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FFFFFF"/>
                </a:solidFill>
                <a:latin typeface="Nixie One"/>
                <a:ea typeface="Nixie One"/>
                <a:cs typeface="Nixie One"/>
                <a:sym typeface="Nixie One"/>
              </a:rPr>
              <a:t>This piece of art was made by </a:t>
            </a:r>
            <a:r>
              <a:rPr b="1" i="1" lang="en">
                <a:solidFill>
                  <a:srgbClr val="FFFFFF"/>
                </a:solidFill>
                <a:latin typeface="Nixie One"/>
                <a:ea typeface="Nixie One"/>
                <a:cs typeface="Nixie One"/>
                <a:sym typeface="Nixie One"/>
              </a:rPr>
              <a:t>The Atlantic </a:t>
            </a:r>
            <a:r>
              <a:rPr b="1" lang="en">
                <a:solidFill>
                  <a:srgbClr val="FFFFFF"/>
                </a:solidFill>
                <a:latin typeface="Nixie One"/>
                <a:ea typeface="Nixie One"/>
                <a:cs typeface="Nixie One"/>
                <a:sym typeface="Nixie One"/>
              </a:rPr>
              <a:t>for their short animation “How Does It Feel To Be A Problem?” It shows a black person's’ eyes being covered by white hands. This is reminiscent of how censored and concealed Black people have to keep their </a:t>
            </a:r>
            <a:endParaRPr b="1">
              <a:solidFill>
                <a:srgbClr val="FFFFFF"/>
              </a:solidFill>
              <a:latin typeface="Nixie One"/>
              <a:ea typeface="Nixie One"/>
              <a:cs typeface="Nixie One"/>
              <a:sym typeface="Nixie One"/>
            </a:endParaRPr>
          </a:p>
        </p:txBody>
      </p:sp>
      <p:sp>
        <p:nvSpPr>
          <p:cNvPr id="375" name="Google Shape;375;p15"/>
          <p:cNvSpPr txBox="1"/>
          <p:nvPr/>
        </p:nvSpPr>
        <p:spPr>
          <a:xfrm>
            <a:off x="325800" y="3757450"/>
            <a:ext cx="4602000" cy="510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FFFFFF"/>
                </a:solidFill>
                <a:latin typeface="Nixie One"/>
                <a:ea typeface="Nixie One"/>
                <a:cs typeface="Nixie One"/>
                <a:sym typeface="Nixie One"/>
              </a:rPr>
              <a:t>identity. They see the world as they were born to, </a:t>
            </a:r>
            <a:endParaRPr b="1">
              <a:solidFill>
                <a:srgbClr val="FFFFFF"/>
              </a:solidFill>
              <a:latin typeface="Nixie One"/>
              <a:ea typeface="Nixie One"/>
              <a:cs typeface="Nixie One"/>
              <a:sym typeface="Nixie One"/>
            </a:endParaRPr>
          </a:p>
        </p:txBody>
      </p:sp>
      <p:sp>
        <p:nvSpPr>
          <p:cNvPr id="376" name="Google Shape;376;p15"/>
          <p:cNvSpPr txBox="1"/>
          <p:nvPr/>
        </p:nvSpPr>
        <p:spPr>
          <a:xfrm>
            <a:off x="325800" y="4069850"/>
            <a:ext cx="8522700" cy="705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FFFFFF"/>
                </a:solidFill>
                <a:highlight>
                  <a:schemeClr val="lt1"/>
                </a:highlight>
                <a:latin typeface="Nixie One"/>
                <a:ea typeface="Nixie One"/>
                <a:cs typeface="Nixie One"/>
                <a:sym typeface="Nixie One"/>
              </a:rPr>
              <a:t>but adapt to see it through the lens of a white person. And how a white person would react seeing them do normal things. It is a cruel way to live life. It’s merely living, it’s just existing.</a:t>
            </a:r>
            <a:endParaRPr b="1" sz="1100">
              <a:solidFill>
                <a:srgbClr val="FFFFFF"/>
              </a:solidFill>
              <a:highlight>
                <a:schemeClr val="lt1"/>
              </a:highlight>
              <a:latin typeface="Nixie One"/>
              <a:ea typeface="Nixie One"/>
              <a:cs typeface="Nixie One"/>
              <a:sym typeface="Nixie One"/>
            </a:endParaRPr>
          </a:p>
        </p:txBody>
      </p:sp>
      <p:sp>
        <p:nvSpPr>
          <p:cNvPr id="377" name="Google Shape;377;p15"/>
          <p:cNvSpPr txBox="1"/>
          <p:nvPr/>
        </p:nvSpPr>
        <p:spPr>
          <a:xfrm>
            <a:off x="46700" y="4626550"/>
            <a:ext cx="8970000" cy="59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FFFFFF"/>
                </a:solidFill>
                <a:latin typeface="Nixie One"/>
                <a:ea typeface="Nixie One"/>
                <a:cs typeface="Nixie One"/>
                <a:sym typeface="Nixie One"/>
              </a:rPr>
              <a:t>It is a peculiar sensation, this double-consciousness, this sense of always looking at one’s self through the eyes of others, of measuring one’s soul by the tape of a world that looks on in amused contempt and pity,” (Gomez 175).</a:t>
            </a:r>
            <a:endParaRPr sz="1000">
              <a:solidFill>
                <a:srgbClr val="FFFFFF"/>
              </a:solidFill>
              <a:latin typeface="Nixie One"/>
              <a:ea typeface="Nixie One"/>
              <a:cs typeface="Nixie One"/>
              <a:sym typeface="Nixie One"/>
            </a:endParaRPr>
          </a:p>
        </p:txBody>
      </p:sp>
    </p:spTree>
  </p:cSld>
  <p:clrMapOvr>
    <a:masterClrMapping/>
  </p:clrMapOvr>
</p:sld>
</file>

<file path=ppt/theme/theme1.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